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82" d="100"/>
          <a:sy n="82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能力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7405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主要讲述了肥胖的危害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如何计算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BMI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和如何控制体重。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77736" y="2744861"/>
            <a:ext cx="1917070" cy="468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915" y="1268760"/>
            <a:ext cx="10672580" cy="1344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156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23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Recently, China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taking important steps to help people manage their weight and fight against obesity. As we </a:t>
            </a:r>
            <a:r>
              <a:rPr lang="en-US" altLang="zh-CN" sz="23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know, obesity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lead to serious health problems such as diabetes and heart diseases.</a:t>
            </a:r>
            <a:endParaRPr lang="zh-CN" altLang="zh-CN" sz="23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obesity? </a:t>
            </a:r>
            <a:r>
              <a:rPr lang="en-US" altLang="zh-CN" sz="23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Firstly, we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know about </a:t>
            </a:r>
            <a:r>
              <a:rPr lang="en-US" altLang="zh-CN" sz="23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BMI, short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Body Mass Index. For </a:t>
            </a:r>
            <a:r>
              <a:rPr lang="en-US" altLang="zh-CN" sz="23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adults, a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healthy BMI falls between 18.5 and 24. If your BMI is between 24 and 28, you are considered overweight;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it is 28 or </a:t>
            </a:r>
            <a:r>
              <a:rPr lang="en-US" altLang="zh-CN" sz="23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higher, that</a:t>
            </a:r>
            <a:r>
              <a:rPr lang="en-US" altLang="zh-CN" sz="2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you have the problem of obesity</a:t>
            </a:r>
            <a:r>
              <a:rPr lang="en-US" altLang="zh-CN" sz="23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3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sz="23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23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is how you can calculate your BMI: </a:t>
            </a:r>
            <a:r>
              <a:rPr lang="en-US" altLang="zh-CN" sz="23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divide your weight in kilos twice by your height in </a:t>
            </a:r>
            <a:r>
              <a:rPr lang="en-US" altLang="zh-CN" sz="235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metres</a:t>
            </a:r>
            <a:r>
              <a:rPr lang="en-US" altLang="zh-CN" sz="23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For </a:t>
            </a:r>
            <a:r>
              <a:rPr lang="en-US" altLang="zh-CN" sz="235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 if</a:t>
            </a:r>
            <a:r>
              <a:rPr lang="en-US" altLang="zh-CN" sz="23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girl weighs 64 </a:t>
            </a:r>
            <a:r>
              <a:rPr lang="en-US" altLang="zh-CN" sz="235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kilos, and</a:t>
            </a:r>
            <a:r>
              <a:rPr lang="en-US" altLang="zh-CN" sz="23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1.62 </a:t>
            </a:r>
            <a:r>
              <a:rPr lang="en-US" altLang="zh-CN" sz="235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metres</a:t>
            </a:r>
            <a:r>
              <a:rPr lang="en-US" altLang="zh-CN" sz="23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5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tall, then</a:t>
            </a:r>
            <a:r>
              <a:rPr lang="en-US" altLang="zh-CN" sz="23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BMI is 64 divided by 1.62 and then divided by 1.62 </a:t>
            </a:r>
            <a:r>
              <a:rPr lang="en-US" altLang="zh-CN" sz="235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again, which</a:t>
            </a:r>
            <a:r>
              <a:rPr lang="en-US" altLang="zh-CN" sz="23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about 24.39. So you </a:t>
            </a:r>
            <a:r>
              <a:rPr lang="en-US" altLang="zh-CN" sz="235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see, weight</a:t>
            </a:r>
            <a:r>
              <a:rPr lang="en-US" altLang="zh-CN" sz="23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key to your BMI.</a:t>
            </a:r>
            <a:endParaRPr lang="zh-CN" altLang="zh-CN" sz="23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693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we manage our weight? Eating right plays a key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part, 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exercise matters just as much!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healthy food like brown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rice, fresh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vegetables and fish or chicken. Stay away from fried foods and sugary snacks. Do exercise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walking, cycling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dancing for 150 to 300 minutes each week. And make sure to stand up and exercise for 3 to 5 minutes every hour while you need to sit for a long time.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take action now. Simply start with small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changes, 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getting off the sofa or taking the stairs instead of the lift. With these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steps, everyone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build a healthier future.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is considered to have the problem of obesity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030345" algn="l"/>
                <a:tab pos="4049395" algn="l"/>
                <a:tab pos="7019925" algn="l"/>
                <a:tab pos="7893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 BMI of 20.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Betty with a BMI of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Cindy with a BMI of 29.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03149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key to your BMI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Weight.	B. Sleep.	            C. Height.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7284" y="86308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75946" y="361365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1870110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“If your BMI is between 24 and 28, you are considered overweight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if it is 28 or higher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that means you have the problem of obesity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可知，如果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BMI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或更高，就意味着你有肥胖的问题。故选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4606481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you see, weight is the key to your BMI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可知，体重是你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BMI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的关键。故选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52975" algn="l"/>
                <a:tab pos="7019925" algn="l"/>
                <a:tab pos="7531100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Chinese sentences best summarizes the main idea of Paragraph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6570" algn="l"/>
                <a:tab pos="7019925" algn="l"/>
                <a:tab pos="7531100" algn="l"/>
                <a:tab pos="96310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步行是法宝，健身抗衰老。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管住嘴，迈开腿。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有静有动，无病无痛。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94678" y="1719392"/>
            <a:ext cx="3288177" cy="40395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57284" y="167375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222162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段落大意题。根据第四段中的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“Eating right plays a key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part, and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exercise matters just as much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以及全段可知，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管住嘴，迈开腿。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最能概括第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段的主要思想。故选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52975" algn="l"/>
                <a:tab pos="7019925" algn="l"/>
                <a:tab pos="7531100" algn="l"/>
                <a:tab pos="96310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column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a newspaper will you find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6570" algn="l"/>
                <a:tab pos="7531100" algn="l"/>
                <a:tab pos="96310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Science.	B. Travel.	C. Health.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8742" y="1844824"/>
            <a:ext cx="3259901" cy="37163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57284" y="179918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推理判断题。通读全文可知，本文主要讲述了肥胖的危害，如何计算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BMI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和如何控制体重。都和健康有关，所以你将在报纸的健康专栏找到这篇文章。故选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97475" algn="l"/>
                <a:tab pos="7019925" algn="l"/>
                <a:tab pos="96310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writer’s purpose in writing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 tell people how to lose weight.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 call on people to manage their weight.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7021195" algn="l"/>
                <a:tab pos="96316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 show some serious health problems that people face.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6710" y="896688"/>
            <a:ext cx="3744644" cy="3918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57284" y="86308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507750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推理判断题。根据文章最后一段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“Let’s take action now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Simply start with small changes, like getting off the sofa or taking the stairs instead of the lift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With these steps, everyone can build a healthier future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以及全文可知，本文主要讲述了肥胖的危害，如何计算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BMI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以及如何控制体重。所以，作者写这篇文章的目的是呼吁人们控制体重。故选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2815</Words>
  <Application>WPS 演示</Application>
  <PresentationFormat>自定义</PresentationFormat>
  <Paragraphs>50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人间</cp:lastModifiedBy>
  <cp:revision>461</cp:revision>
  <dcterms:created xsi:type="dcterms:W3CDTF">2020-11-06T05:24:00Z</dcterms:created>
  <dcterms:modified xsi:type="dcterms:W3CDTF">2025-09-17T06:53:12Z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183F53B07990440590EEDC2FFA382F57_12</vt:lpwstr>
  </property>
</Properties>
</file>